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sldIdLst>
    <p:sldId id="268" r:id="rId2"/>
    <p:sldId id="355" r:id="rId3"/>
    <p:sldId id="271" r:id="rId4"/>
    <p:sldId id="299" r:id="rId5"/>
    <p:sldId id="275" r:id="rId6"/>
    <p:sldId id="298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279" r:id="rId16"/>
    <p:sldId id="280" r:id="rId17"/>
    <p:sldId id="311" r:id="rId18"/>
    <p:sldId id="281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27" autoAdjust="0"/>
    <p:restoredTop sz="94162" autoAdjust="0"/>
  </p:normalViewPr>
  <p:slideViewPr>
    <p:cSldViewPr snapToGrid="0">
      <p:cViewPr varScale="1">
        <p:scale>
          <a:sx n="73" d="100"/>
          <a:sy n="73" d="100"/>
        </p:scale>
        <p:origin x="-498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3127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485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3941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4284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266479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3349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3443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494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47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5781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567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726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83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293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403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429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169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" y="33010"/>
            <a:ext cx="11741427" cy="67665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02841" y="2026051"/>
            <a:ext cx="61111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K¬v‡m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ky‡f”Qv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20161118_202433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53634"/>
            <a:ext cx="12192000" cy="13043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762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8084" y="1231935"/>
            <a:ext cx="1192505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fqven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KvÐ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B‡jKwUªK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UªvÝdg©vi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K‡j‡Ri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mvg‡bi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qvj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Nu‡l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†`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qv‡ji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ci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evMvb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Uwbm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Zvici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vjvb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g¯Í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vjvb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cvi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dyUej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wµ‡KU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Ljvi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GKUy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wcÖbwmc¨v‡ji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KvqvU©vi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m‡½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wgwjUvwi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K¨v¤ú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K‡j‡Ri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wRgb¨vwkqv‡g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GLb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wgwjUvwi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K¨v¤ú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wcÖbwmc¨v‡ji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†M‡U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evgv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wgwjUvwi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K¨v¤ú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A¨vUvK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mvg‡bi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qv‡j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evgv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GZUv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c_ µm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? †m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ÔÔK¨vq‡m?ÕÕ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wcÖbwmc¨v‡ji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wcqb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Rvb‡e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?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ÔÔDI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Avc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wn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Kn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mKZv|ÕÕ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0" y="3822619"/>
            <a:ext cx="3999719" cy="29867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029" y="3822619"/>
            <a:ext cx="4126946" cy="2986779"/>
          </a:xfrm>
          <a:prstGeom prst="rect">
            <a:avLst/>
          </a:prstGeom>
        </p:spPr>
      </p:pic>
      <p:pic>
        <p:nvPicPr>
          <p:cNvPr id="10" name="Picture 6" descr="https://www.icrc.org/eng/assets/images/photos/2012/v-p-inpk-d-00049-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252" y="3822619"/>
            <a:ext cx="4484652" cy="29867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73287" y="92974"/>
            <a:ext cx="327016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mie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318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8084" y="1231935"/>
            <a:ext cx="1176475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gv‡b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? †m-B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ej‡e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?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wcIb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wgmwµqv›U‡`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bvwK?Ñ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gv_vUv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Avcbv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Avcwb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wbPy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gyL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cvwbi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Mwo‡q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ÔÔBmnvK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wgqv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ˆ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ewV‡q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Pv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Uv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LvB‡q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Avgvi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GB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cvuP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wgwbU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jv‡MMv|ÕÕ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Ô†bwn|Õ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bvkZvi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Avgš¿Y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wdwi‡q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BmnvK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ÔÔAvãym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mvËvi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wgiavKv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Ni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nvMv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Avc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Avwf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AvB‡q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GK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K‡b©j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mvnve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cuIQ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wMqv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me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cidmi‡Kv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G‡Ëjv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w`qv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dIib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AvB‡q|ÕÕ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3287" y="92974"/>
            <a:ext cx="327016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mie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 descr="http://images-2.drive.com.au/2014/01/11/5069234/LI-art-wd-tea-quiz-20140111145957765129-620x3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77" y="3548303"/>
            <a:ext cx="5159927" cy="3324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6153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8296" y="821118"/>
            <a:ext cx="117811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K‡b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……‡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Z¡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wgwjUvwii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nv‡Z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K‡jRUv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Zv‡KI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b¨¯Í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BmnvK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ewi‡q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iv¯Ívq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NoNo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vKv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†ewe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U¨vKwmi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MR©b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Zy‡j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iIqvbv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wRIMÖvwdi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cÖ‡dm‡ii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BmnvK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wb‡RB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GLb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wgwjUvwii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K‡b©j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ej‡jI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fvi‡ejv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K‡j‡Ri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fZ‡i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K‡b©j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Avmvq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m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nqZ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W‡gv‡UW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jd‡Ub¨v›U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©‡j|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AviI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bvg‡Z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‘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K¨v‡Þ‡bi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`‡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K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gymwKj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wgwjUvwi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cÖv`yfv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ci †_‡K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†`‡L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K‡j‡Ri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mevB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ZU¯’|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GwcÖ‡ji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ïiæ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†_‡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K †m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Q‡o‡Q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KvbKv‡j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v`v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ci`v`vi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fvqivi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gvgy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†K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w`wjøIqvjv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mv‡n‡ei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Lvm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Lvbmvgv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wQj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myev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w`bivZ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GLb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D`©y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3287" y="92974"/>
            <a:ext cx="327016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mie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52" name="Picture 4" descr="http://beardedvagabond.files.wordpress.com/2013/01/baby-taxi-cng-dha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962" y="3797092"/>
            <a:ext cx="4571355" cy="3047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656" y="4010665"/>
            <a:ext cx="3859960" cy="2894970"/>
          </a:xfrm>
          <a:prstGeom prst="rect">
            <a:avLst/>
          </a:prstGeom>
        </p:spPr>
      </p:pic>
      <p:pic>
        <p:nvPicPr>
          <p:cNvPr id="2056" name="Picture 8" descr="http://www.thedailystar.net/upload/gallery/image/arts/transport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87" y="3801512"/>
            <a:ext cx="4255869" cy="3056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4556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51791" y="1231935"/>
            <a:ext cx="117944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ÔÔ†h‡ZB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?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Amg‡qi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e…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wó‡Z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wf‡R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Zvgvi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nvcvwbi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UvbUv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AveviÑ|ÕÕ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eŠ‡qi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Gme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mvnv‡Mi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K_v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ïb‡j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Pj‡e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?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wcÖbwmc¨v‡ji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ag‡Ki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?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Ici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K‡j‡R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K‡b©j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G‡m‡Q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Kcv‡j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AvjøvB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Rv‡b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!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dvqvwis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†¯‹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vqv‡W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uvo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Kwi‡qB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†`q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K‡b©j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mv‡n‡ei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nv‡Z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wVK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Kcv‡j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Kiv‡bvi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ûKyg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?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wcÖbwmc¨vj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K‡Y©‡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Z`weiUyKy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?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cvwK¯Ív‡bi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wcÖbwmc¨vj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w`bivZ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vqv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-`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iæ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co‡Q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Amgq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Avjøvi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iev‡i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KvbœvKvwU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KwjM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MvjvMvwjI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GwcÖj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gv‡mi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gvSvgvwS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wcÖbwmc¨vj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wgwjUvwii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e‡ov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KZ©v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mweb‡q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wb‡e`b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K‡iwQj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cvwK¯Ívb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evuPv‡Z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me ¯‹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yjK‡jR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†_‡K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kwn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wgbvi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nUvI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cvwK¯Ív‡bi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kix‡ii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KvuUv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3287" y="92974"/>
            <a:ext cx="327016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mie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49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51791" y="1231935"/>
            <a:ext cx="584421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cvwK¯Ív‡bi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mvd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kixiUv‡K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bx‡ivM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Gme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KvuUv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Icov‡Z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wgwjUvwi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W±i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AvdvR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Avng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civgk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ï‡b‡Q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MÖv‡g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-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M‡Ä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hLv‡bB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†M‡Q,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_‡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Kvgvb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kwn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wgbv‡ii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†`‡k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K‡j‡R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kwn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wgbvi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AÿZ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wcÖbwmc¨vj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GZeo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civgk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mvgvb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GK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jKPvivi‡K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kix‡ii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AvjZydvjZy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RvqMv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KcvjUv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Uv‡M©U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Aby‡ivaUv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gvb‡e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?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Avevi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wcÖbwmc¨vj‡K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†m GZ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mvwf©m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w`‡”Q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Kwj‡Mi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ZIev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mve-AwW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b‡Ui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GZUyKy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3287" y="92974"/>
            <a:ext cx="327016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mie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274790"/>
            <a:ext cx="6108499" cy="53126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014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38900" y="5624513"/>
            <a:ext cx="16002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71324" y="154464"/>
            <a:ext cx="1980386" cy="1613010"/>
            <a:chOff x="71418" y="23808"/>
            <a:chExt cx="3005145" cy="2362200"/>
          </a:xfrm>
        </p:grpSpPr>
        <p:pic>
          <p:nvPicPr>
            <p:cNvPr id="27" name="Picture 2" descr="G:\Animated Symbol\everyone_has_an_idea_md_wm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18" y="23808"/>
              <a:ext cx="3005145" cy="23622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614366" y="2028824"/>
              <a:ext cx="210312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755948" y="825380"/>
            <a:ext cx="3604221" cy="2097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utonnyMJ" pitchFamily="2" charset="0"/>
                <a:cs typeface="SutonnyMJ" pitchFamily="2" charset="0"/>
              </a:rPr>
              <a:t>`j-K</a:t>
            </a:r>
          </a:p>
          <a:p>
            <a:pPr algn="ctr"/>
            <a:r>
              <a:rPr lang="en-US" sz="2800" dirty="0">
                <a:latin typeface="SutonnyMJ" pitchFamily="2" charset="0"/>
                <a:cs typeface="SutonnyMJ" pitchFamily="2" charset="0"/>
              </a:rPr>
              <a:t>AvLZviæ¾vgvb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Bwjqv‡mi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e¨w³-Rxe‡bi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cwiPq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37174" y="3544337"/>
            <a:ext cx="4170143" cy="23540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utonnyMJ" pitchFamily="2" charset="0"/>
                <a:cs typeface="SutonnyMJ" pitchFamily="2" charset="0"/>
              </a:rPr>
              <a:t>`j-M</a:t>
            </a:r>
          </a:p>
          <a:p>
            <a:pPr algn="ctr"/>
            <a:r>
              <a:rPr lang="en-US" sz="2800" dirty="0">
                <a:latin typeface="SutonnyMJ" pitchFamily="2" charset="0"/>
                <a:cs typeface="SutonnyMJ" pitchFamily="2" charset="0"/>
              </a:rPr>
              <a:t>AvLZviæ¾vgvb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Bwjqv‡mi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MíMÖš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’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Dcb¨vm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jL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71324" y="3544337"/>
            <a:ext cx="4205804" cy="23540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utonnyMJ" pitchFamily="2" charset="0"/>
                <a:cs typeface="SutonnyMJ" pitchFamily="2" charset="0"/>
              </a:rPr>
              <a:t>`j-L</a:t>
            </a:r>
          </a:p>
          <a:p>
            <a:pPr algn="ctr"/>
            <a:r>
              <a:rPr lang="en-US" sz="2800" dirty="0">
                <a:latin typeface="SutonnyMJ" pitchFamily="2" charset="0"/>
                <a:cs typeface="SutonnyMJ" pitchFamily="2" charset="0"/>
              </a:rPr>
              <a:t>AvLZviæ¾vgvb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Bwjqv‡mi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mvwnZ¨PP©vi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aiY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Aby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‡”Q` ˆ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Ki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54983" y="92974"/>
            <a:ext cx="256592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jxq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KvR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16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41199" y="135646"/>
            <a:ext cx="1932368" cy="1761316"/>
            <a:chOff x="52382" y="45579"/>
            <a:chExt cx="2576491" cy="2348421"/>
          </a:xfrm>
        </p:grpSpPr>
        <p:pic>
          <p:nvPicPr>
            <p:cNvPr id="28" name="Picture 2" descr="http://content.presentermedia.com/files/animsp/00013000/13769/figure_looking_observing_md_wm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2" y="45579"/>
              <a:ext cx="2576491" cy="234842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514350" y="2057399"/>
              <a:ext cx="182880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704011" y="92974"/>
            <a:ext cx="2638698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	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g~j¨vqb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5751" y="1231935"/>
            <a:ext cx="80916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	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eûwbe©vPwb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cÖkœ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1.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Ô†iBb‡KvUÕ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M‡íi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K_K †K?</a:t>
            </a:r>
          </a:p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    K.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Ave`ym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mvËvi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g„av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	L. W.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AvdvR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Avng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	</a:t>
            </a:r>
          </a:p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    M. AvLZviæ¾vgvb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Bwjqvm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	N.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byiæj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û`v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2.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byiæj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û`v‡K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cvwK¯Ívwb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nvbv`vi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evwnbxi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Zje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KviYÑ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gyw³‡hv×v‡`i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mÜvb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c‡Z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gyw³‡hv×v‡`i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mn‡hvMx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m‡›`‡n</a:t>
            </a:r>
          </a:p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gyw³‡hv×v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KvbwU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K.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 I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	L.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 I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	M.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 I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	N.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ii 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I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</a:p>
        </p:txBody>
      </p:sp>
    </p:spTree>
    <p:extLst>
      <p:ext uri="{BB962C8B-B14F-4D97-AF65-F5344CB8AC3E}">
        <p14:creationId xmlns="" xmlns:p14="http://schemas.microsoft.com/office/powerpoint/2010/main" val="220700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41199" y="135646"/>
            <a:ext cx="1932368" cy="1761316"/>
            <a:chOff x="52382" y="45579"/>
            <a:chExt cx="2576491" cy="2348421"/>
          </a:xfrm>
        </p:grpSpPr>
        <p:pic>
          <p:nvPicPr>
            <p:cNvPr id="28" name="Picture 2" descr="http://content.presentermedia.com/files/animsp/00013000/13769/figure_looking_observing_md_wm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2" y="45579"/>
              <a:ext cx="2576491" cy="234842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514350" y="2057399"/>
              <a:ext cx="182880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77010" y="1361074"/>
            <a:ext cx="104957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	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Aby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‡”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Q`wU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3 I 4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msL¨K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cÖ‡kœi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DËi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gyw³‡dŠR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!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K_vUv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GK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fvix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†h GB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iKg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AZ¨vPvix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Aeiæ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XvKv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kn‡i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gyw³‡dŠR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kãUv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ïb‡jI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Awek¦vm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Avevi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IB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Awek¦v‡mi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fZi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Avkv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fimvi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ax‡i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ax‡i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Kv‡Y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R‡M DV‡Z _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3|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Aby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‡”Q‡`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Ô†iBb‡KvUÕ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M‡íi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fv‡ei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cÖwZdjb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N‡U‡Q?</a:t>
            </a:r>
          </a:p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    K.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nvbv`vi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evwnbxi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b„ksmZv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	L. gyw³‡hv×v‡`i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A`g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kw³-mvnm</a:t>
            </a:r>
          </a:p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    M. gyw³‡hv×v‡`i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Mfxi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Av¯’v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	N.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hy×Kvjxb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Aeiæ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DrKÉv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 4| D³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fvewU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c‡q‡Q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n‡jvÑ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   K.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wgmw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µ‡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q›Uiv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me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LZg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   L.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DovBqv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Kc‡ÿ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cuvPUv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Lvb‡mbv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LZg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   M.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byiæj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û`v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SzjšÍ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kixi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GZUvB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Kuv‡c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Pvey‡Ki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g‡bv‡hvM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I‡V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   N.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eD‡qi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GB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fvBUvi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Rb¨B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G·Uªv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ZU¯’ _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vK‡Z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54983" y="92974"/>
            <a:ext cx="2565926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g~j¨vqb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032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" y="18129"/>
            <a:ext cx="2400300" cy="16145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8259" y="2323475"/>
            <a:ext cx="9964269" cy="2611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Zvgvi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cov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kvbv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gyw³hy‡×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NUbv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jL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iBb‡KvU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M‡íi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iBb‡Kv‡Ui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Zvrch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©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jL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|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54983" y="92974"/>
            <a:ext cx="3187864" cy="92333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5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  <a:cs typeface="SutonnyMJ" pitchFamily="2" charset="0"/>
              </a:rPr>
              <a:t>KvR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991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Krisnochura 0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57"/>
            <a:ext cx="12190564" cy="685445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635623" y="5262370"/>
            <a:ext cx="6435169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7200" b="1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7200" b="1" dirty="0" err="1" smtClean="0">
                <a:latin typeface="SutonnyMJ" pitchFamily="2" charset="0"/>
                <a:cs typeface="SutonnyMJ" pitchFamily="2" charset="0"/>
              </a:rPr>
              <a:t>mevB‡K</a:t>
            </a:r>
            <a:endParaRPr lang="en-US" sz="72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425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38900" y="5624513"/>
            <a:ext cx="16002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15595" y="98515"/>
            <a:ext cx="2565926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cvV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NvlYv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8" name="Picture 4" descr="http://www.aljazeera.com/mritems/Images/2011/5/9/201159102013777734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852" y="820322"/>
            <a:ext cx="4445966" cy="29421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nationalgeographic.com/wpf/media-live/photos/000/254/cache/all-roads-talukder-gunpoint-990_25407_600x4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9505"/>
            <a:ext cx="4567592" cy="29684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3.gstatic.com/images?q=tbn:ANd9GcSnmaxXR9lMqO5hkW2X3E_lt3xU-29iwOmvIDFble4HBtJHXjp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853" y="3915817"/>
            <a:ext cx="4445966" cy="29421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mocp.org/media/FarEastFarWest/EL2011_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812364"/>
            <a:ext cx="4567593" cy="30308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9510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38900" y="5624513"/>
            <a:ext cx="16002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54230" y="-1"/>
            <a:ext cx="2565926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cvV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NvlYv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 descr="http://theindianpapers.fr/wp-content/uploads/2013/04/Guerre-de-lib%C3%A9ration-du-Bangladesh-19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25" y="3948357"/>
            <a:ext cx="4445966" cy="29639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mocp.org/media/FarEastFarWest/EL2011_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25" y="688970"/>
            <a:ext cx="4445966" cy="3259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anvirmokammel.com/home/images/stories/1971/genocide%20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91" y="688969"/>
            <a:ext cx="4492194" cy="3259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upload.wikimedia.org/wikipedia/en/4/42/1971_Surrender_of_Pakista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91" y="3921816"/>
            <a:ext cx="4492194" cy="29905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260106" y="268941"/>
            <a:ext cx="1931893" cy="13581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SutonnyMJ" pitchFamily="2" charset="0"/>
              </a:rPr>
              <a:t>‡</a:t>
            </a:r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</a:rPr>
              <a:t>iewb‡KvU</a:t>
            </a:r>
            <a:r>
              <a:rPr lang="en-US" sz="28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SutonnyMJ" pitchFamily="2" charset="0"/>
              </a:rPr>
              <a:t>৪/২</a:t>
            </a:r>
            <a:endParaRPr lang="en-US" sz="2800" dirty="0">
              <a:solidFill>
                <a:srgbClr val="FFFF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917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38900" y="5624513"/>
            <a:ext cx="16002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30" name="Picture 6" descr="http://first2board.com/wp-content/uploads/2013/03/full-size-question-mark-m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783" y="1767372"/>
            <a:ext cx="3606232" cy="3602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74943" y="2460968"/>
            <a:ext cx="27911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6000" b="1" dirty="0" err="1">
                <a:latin typeface="SutonnyMJ" pitchFamily="2" charset="0"/>
                <a:cs typeface="SutonnyMJ" pitchFamily="2" charset="0"/>
              </a:rPr>
              <a:t>iBb‡KvU</a:t>
            </a:r>
            <a:r>
              <a:rPr lang="en-US" sz="6000" b="1" dirty="0">
                <a:latin typeface="SutonnyMJ" pitchFamily="2" charset="0"/>
                <a:cs typeface="SutonnyMJ" pitchFamily="2" charset="0"/>
              </a:rPr>
              <a:t> 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54983" y="377784"/>
            <a:ext cx="2565926" cy="70788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cvV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NvlYv</a:t>
            </a:r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240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38900" y="5624513"/>
            <a:ext cx="16002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257632" y="2823883"/>
            <a:ext cx="9281418" cy="217184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latin typeface="SutonnyMJ" pitchFamily="2" charset="0"/>
                <a:cs typeface="SutonnyMJ" pitchFamily="2" charset="0"/>
              </a:rPr>
              <a:t>1|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Ô†iBb‡KvUÕ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Mí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000" b="1" dirty="0">
                <a:latin typeface="SutonnyMJ" pitchFamily="2" charset="0"/>
                <a:cs typeface="SutonnyMJ" pitchFamily="2" charset="0"/>
              </a:rPr>
              <a:t>2|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Ô†iBb‡KvUÕ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Mí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cvV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1971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mv‡ji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fqven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cwiw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wZ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|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4185" y="1740453"/>
            <a:ext cx="3621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GB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_©xiv ...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54983" y="377784"/>
            <a:ext cx="4156052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iBb‡KvU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wkLbdj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162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66512" y="1274790"/>
            <a:ext cx="617694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fviivZ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e„wó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Avnv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!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e„„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wói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SgSg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GB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e„wói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gqv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Avjøv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cy‡iv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wZb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KviY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kwb‡Z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g½‡j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wZb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me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Rbv‡ij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†÷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U‡g›U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†¯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úwmwdK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K¬¨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vwmwd‡KkbI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hgb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½‡j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fviiv‡Z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nBj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ïiæ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wZb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w`b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g‡Ni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iæ¸iæ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Zvici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ey‡ai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mKv‡j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bvgj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weKv‡j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gN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Gevi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e„n¯úwZ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ïµ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wKQy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‘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GLb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fy‡j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†M‡Q| 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hUyKy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cyiæ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eW-Kfv‡ii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wb‡P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wUmywU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ï‡q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Avi-GKckjv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Nywg‡q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bqvi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h‡_ó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AšÍZ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wZb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dyUdvU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eÜ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ev`jvq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eÜyK-eviæ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GKUy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wRwi‡q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? GB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wbwð‡šÍ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Avivg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3287" y="92974"/>
            <a:ext cx="327016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mie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330" y="3264570"/>
            <a:ext cx="4796850" cy="3593430"/>
          </a:xfrm>
          <a:prstGeom prst="rect">
            <a:avLst/>
          </a:prstGeom>
        </p:spPr>
      </p:pic>
      <p:pic>
        <p:nvPicPr>
          <p:cNvPr id="6" name="Picture 2" descr="http://www.commentsyard.com/graphics/rain/rain1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330" y="13252"/>
            <a:ext cx="4813492" cy="3725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4301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44556" y="1033155"/>
            <a:ext cx="528761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KB?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g¨vb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cÖv‡cv‡RmÑ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Ggb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PgrKvi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ev`jvi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mKv‡j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iRvq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cÖej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Kov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bvov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†kl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ng‡šÍi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kxZ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kxZ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c`©v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wQu‡o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dvjvdvjv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djj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me †f‡¯Í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wgwjUvwi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!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wgwjUvwi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Avjøv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Avjøvûgv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AvšÍv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myenvbvKv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Bwbœ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Kzš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‘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wgbvR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Rvqv‡jwgb|Ñ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co‡Z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co‡Z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†m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iRvi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G‡Mvq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GB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K‡qK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gv‡m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KZ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myivB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gyL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¯’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iv¯Ívq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eiæ‡j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cvuP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K‡jgv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memgq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iwW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iv‡L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Vvu‡Ui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Ici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Kvbw`K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KLb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wgwjUvwi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Ñ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Zey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fyj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†`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vqv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wVKB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‘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UywcUv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gv_vq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fy‡j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50" name="Picture 2" descr="http://www.mocp.org/media/FarEastFarWest/EL2011_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938" y="2362256"/>
            <a:ext cx="6414052" cy="4449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90"/>
          <a:stretch/>
        </p:blipFill>
        <p:spPr>
          <a:xfrm>
            <a:off x="6955246" y="39451"/>
            <a:ext cx="2321276" cy="22908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3287" y="92974"/>
            <a:ext cx="327016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mie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607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737114" y="1274790"/>
            <a:ext cx="489005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y‡Uv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wQUwKwb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wLj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Kv‡Vi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Wvkv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iRvi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KcvU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dvuK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evZvm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e„wói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SvcUvi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m‡½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Xv‡K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wcÖbwmc¨v‡ji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wcIb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Avjnvg`ywjjøvn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!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wgwjUvwi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wcIb‡K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Rwo‡q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Pygy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†L‡Z B‡”Q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‘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jvKUvi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wPbwP‡b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M¤¢xi ¯^‡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nvu‡K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ÔÔm¨vi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†b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mvjvg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w`qv|Ó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fv½v‡Pviv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Mv‡ji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LvuPv‡LvuPv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vwo‡Z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jvKUv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wb‡Ri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ev‡K¨i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Kvgj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kuvmUzKz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ï‡l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ûKyg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Qv‡o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ÔÔZje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wKqv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Avwf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hv‡b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nvMv|ÕÕ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1" name="Picture 10" descr="http://static.skillshare.com/uploads/project/2857bd52fa39c53e111aedaf1442c00f/37c35b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" y="1431235"/>
            <a:ext cx="3564835" cy="46756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377" r="8467" b="10724"/>
          <a:stretch/>
        </p:blipFill>
        <p:spPr>
          <a:xfrm>
            <a:off x="8875786" y="1431235"/>
            <a:ext cx="3236702" cy="46756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3287" y="92974"/>
            <a:ext cx="327016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mie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706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38538" y="781364"/>
            <a:ext cx="116089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Kx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e¨vcvi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? </a:t>
            </a:r>
          </a:p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ekx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K_v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ejvi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mgq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bvBÑ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K‡j‡Ri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qvj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Nu‡l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evgv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dvwU‡q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†M‡Q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MZiv‡Z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gv‡b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ÔÔwgmwKwiqvb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B‡jKwUwi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Uivbmdvg©vi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w`qv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Iqvcm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hv‡bKv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UvBg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wcwibwmcvj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mvnveKv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KvwV‡g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M‡ibW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dKv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†MU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wMqv|ÕÕ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074" name="Picture 2" descr="http://www.dhakatribune.com/sites/default/files/article/thumb/2014/03/26/19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4" y="3024673"/>
            <a:ext cx="4826032" cy="3833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45" y="3024672"/>
            <a:ext cx="6658924" cy="38333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3287" y="92974"/>
            <a:ext cx="327016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mie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394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2024</TotalTime>
  <Words>1225</Words>
  <Application>Microsoft Office PowerPoint</Application>
  <PresentationFormat>Custom</PresentationFormat>
  <Paragraphs>85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Facet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Lotus computer</cp:lastModifiedBy>
  <cp:revision>152</cp:revision>
  <dcterms:created xsi:type="dcterms:W3CDTF">2014-06-22T14:56:08Z</dcterms:created>
  <dcterms:modified xsi:type="dcterms:W3CDTF">2016-12-23T05:59:18Z</dcterms:modified>
</cp:coreProperties>
</file>